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28800425" cy="43200638"/>
  <p:notesSz cx="6858000" cy="9144000"/>
  <p:defaultTextStyle>
    <a:defPPr>
      <a:defRPr lang="en-US"/>
    </a:defPPr>
    <a:lvl1pPr marL="0" algn="l" defTabSz="2057171" rtl="0" eaLnBrk="1" latinLnBrk="0" hangingPunct="1">
      <a:defRPr sz="8099" kern="1200">
        <a:solidFill>
          <a:schemeClr val="tx1"/>
        </a:solidFill>
        <a:latin typeface="+mn-lt"/>
        <a:ea typeface="+mn-ea"/>
        <a:cs typeface="+mn-cs"/>
      </a:defRPr>
    </a:lvl1pPr>
    <a:lvl2pPr marL="2057171" algn="l" defTabSz="2057171" rtl="0" eaLnBrk="1" latinLnBrk="0" hangingPunct="1">
      <a:defRPr sz="8099" kern="1200">
        <a:solidFill>
          <a:schemeClr val="tx1"/>
        </a:solidFill>
        <a:latin typeface="+mn-lt"/>
        <a:ea typeface="+mn-ea"/>
        <a:cs typeface="+mn-cs"/>
      </a:defRPr>
    </a:lvl2pPr>
    <a:lvl3pPr marL="4114343" algn="l" defTabSz="2057171" rtl="0" eaLnBrk="1" latinLnBrk="0" hangingPunct="1">
      <a:defRPr sz="8099" kern="1200">
        <a:solidFill>
          <a:schemeClr val="tx1"/>
        </a:solidFill>
        <a:latin typeface="+mn-lt"/>
        <a:ea typeface="+mn-ea"/>
        <a:cs typeface="+mn-cs"/>
      </a:defRPr>
    </a:lvl3pPr>
    <a:lvl4pPr marL="6171514" algn="l" defTabSz="2057171" rtl="0" eaLnBrk="1" latinLnBrk="0" hangingPunct="1">
      <a:defRPr sz="8099" kern="1200">
        <a:solidFill>
          <a:schemeClr val="tx1"/>
        </a:solidFill>
        <a:latin typeface="+mn-lt"/>
        <a:ea typeface="+mn-ea"/>
        <a:cs typeface="+mn-cs"/>
      </a:defRPr>
    </a:lvl4pPr>
    <a:lvl5pPr marL="8228686" algn="l" defTabSz="2057171" rtl="0" eaLnBrk="1" latinLnBrk="0" hangingPunct="1">
      <a:defRPr sz="8099" kern="1200">
        <a:solidFill>
          <a:schemeClr val="tx1"/>
        </a:solidFill>
        <a:latin typeface="+mn-lt"/>
        <a:ea typeface="+mn-ea"/>
        <a:cs typeface="+mn-cs"/>
      </a:defRPr>
    </a:lvl5pPr>
    <a:lvl6pPr marL="10285857" algn="l" defTabSz="2057171" rtl="0" eaLnBrk="1" latinLnBrk="0" hangingPunct="1">
      <a:defRPr sz="8099" kern="1200">
        <a:solidFill>
          <a:schemeClr val="tx1"/>
        </a:solidFill>
        <a:latin typeface="+mn-lt"/>
        <a:ea typeface="+mn-ea"/>
        <a:cs typeface="+mn-cs"/>
      </a:defRPr>
    </a:lvl6pPr>
    <a:lvl7pPr marL="12343028" algn="l" defTabSz="2057171" rtl="0" eaLnBrk="1" latinLnBrk="0" hangingPunct="1">
      <a:defRPr sz="8099" kern="1200">
        <a:solidFill>
          <a:schemeClr val="tx1"/>
        </a:solidFill>
        <a:latin typeface="+mn-lt"/>
        <a:ea typeface="+mn-ea"/>
        <a:cs typeface="+mn-cs"/>
      </a:defRPr>
    </a:lvl7pPr>
    <a:lvl8pPr marL="14400200" algn="l" defTabSz="2057171" rtl="0" eaLnBrk="1" latinLnBrk="0" hangingPunct="1">
      <a:defRPr sz="8099" kern="1200">
        <a:solidFill>
          <a:schemeClr val="tx1"/>
        </a:solidFill>
        <a:latin typeface="+mn-lt"/>
        <a:ea typeface="+mn-ea"/>
        <a:cs typeface="+mn-cs"/>
      </a:defRPr>
    </a:lvl8pPr>
    <a:lvl9pPr marL="16457371" algn="l" defTabSz="2057171" rtl="0" eaLnBrk="1" latinLnBrk="0" hangingPunct="1">
      <a:defRPr sz="80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9071" userDrawn="1">
          <p15:clr>
            <a:srgbClr val="A4A3A4"/>
          </p15:clr>
        </p15:guide>
        <p15:guide id="3" orient="horz" pos="13607" userDrawn="1">
          <p15:clr>
            <a:srgbClr val="A4A3A4"/>
          </p15:clr>
        </p15:guide>
        <p15:guide id="4" pos="15072" userDrawn="1">
          <p15:clr>
            <a:srgbClr val="A4A3A4"/>
          </p15:clr>
        </p15:guide>
        <p15:guide id="5" orient="horz" pos="1068" userDrawn="1">
          <p15:clr>
            <a:srgbClr val="A4A3A4"/>
          </p15:clr>
        </p15:guide>
        <p15:guide id="6" orient="horz" pos="1417" userDrawn="1">
          <p15:clr>
            <a:srgbClr val="A4A3A4"/>
          </p15:clr>
        </p15:guide>
        <p15:guide id="7" orient="horz" pos="26353" userDrawn="1">
          <p15:clr>
            <a:srgbClr val="A4A3A4"/>
          </p15:clr>
        </p15:guide>
        <p15:guide id="8" pos="1020" userDrawn="1">
          <p15:clr>
            <a:srgbClr val="A4A3A4"/>
          </p15:clr>
        </p15:guide>
        <p15:guide id="9" pos="1707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4B53"/>
    <a:srgbClr val="F2B800"/>
    <a:srgbClr val="0071BC"/>
    <a:srgbClr val="0C6EA5"/>
    <a:srgbClr val="191E28"/>
    <a:srgbClr val="DF3A42"/>
    <a:srgbClr val="E75B2B"/>
    <a:srgbClr val="F47200"/>
    <a:srgbClr val="E28D17"/>
    <a:srgbClr val="D5A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-5440" y="-304"/>
      </p:cViewPr>
      <p:guideLst>
        <p:guide pos="9071"/>
        <p:guide orient="horz" pos="13607"/>
        <p:guide pos="15072"/>
        <p:guide orient="horz" pos="1068"/>
        <p:guide orient="horz" pos="1417"/>
        <p:guide orient="horz" pos="26353"/>
        <p:guide pos="1020"/>
        <p:guide pos="17075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87E1F32-670E-42A1-BB79-BE7CF13D3D4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952D9F-355D-4E4D-9520-4A19B294762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3F10A-5BE5-4EE5-83A9-FC7FBAB5AC3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1D824E-CABD-4018-B1C4-F54DF49C3C8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8D1F29-09CA-482E-8686-EEE88BB73D4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9D12F-E8AC-48C0-8B1F-BD566648D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6547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27D22-D115-4CF2-BE84-ED8A12B36F7E}" type="datetimeFigureOut">
              <a:rPr lang="en-US" noProof="0" smtClean="0"/>
              <a:t>7/13/2026</a:t>
            </a:fld>
            <a:endParaRPr lang="en-US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00300" y="1143000"/>
            <a:ext cx="2057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36092-2EDF-47BF-99B1-B87430F95B70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03056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114343" rtl="0" eaLnBrk="1" latinLnBrk="0" hangingPunct="1">
      <a:defRPr sz="5399" kern="1200">
        <a:solidFill>
          <a:schemeClr val="tx1"/>
        </a:solidFill>
        <a:latin typeface="+mn-lt"/>
        <a:ea typeface="+mn-ea"/>
        <a:cs typeface="+mn-cs"/>
      </a:defRPr>
    </a:lvl1pPr>
    <a:lvl2pPr marL="2057171" algn="l" defTabSz="4114343" rtl="0" eaLnBrk="1" latinLnBrk="0" hangingPunct="1">
      <a:defRPr sz="5399" kern="1200">
        <a:solidFill>
          <a:schemeClr val="tx1"/>
        </a:solidFill>
        <a:latin typeface="+mn-lt"/>
        <a:ea typeface="+mn-ea"/>
        <a:cs typeface="+mn-cs"/>
      </a:defRPr>
    </a:lvl2pPr>
    <a:lvl3pPr marL="4114343" algn="l" defTabSz="4114343" rtl="0" eaLnBrk="1" latinLnBrk="0" hangingPunct="1">
      <a:defRPr sz="5399" kern="1200">
        <a:solidFill>
          <a:schemeClr val="tx1"/>
        </a:solidFill>
        <a:latin typeface="+mn-lt"/>
        <a:ea typeface="+mn-ea"/>
        <a:cs typeface="+mn-cs"/>
      </a:defRPr>
    </a:lvl3pPr>
    <a:lvl4pPr marL="6171514" algn="l" defTabSz="4114343" rtl="0" eaLnBrk="1" latinLnBrk="0" hangingPunct="1">
      <a:defRPr sz="5399" kern="1200">
        <a:solidFill>
          <a:schemeClr val="tx1"/>
        </a:solidFill>
        <a:latin typeface="+mn-lt"/>
        <a:ea typeface="+mn-ea"/>
        <a:cs typeface="+mn-cs"/>
      </a:defRPr>
    </a:lvl4pPr>
    <a:lvl5pPr marL="8228686" algn="l" defTabSz="4114343" rtl="0" eaLnBrk="1" latinLnBrk="0" hangingPunct="1">
      <a:defRPr sz="5399" kern="1200">
        <a:solidFill>
          <a:schemeClr val="tx1"/>
        </a:solidFill>
        <a:latin typeface="+mn-lt"/>
        <a:ea typeface="+mn-ea"/>
        <a:cs typeface="+mn-cs"/>
      </a:defRPr>
    </a:lvl5pPr>
    <a:lvl6pPr marL="10285857" algn="l" defTabSz="4114343" rtl="0" eaLnBrk="1" latinLnBrk="0" hangingPunct="1">
      <a:defRPr sz="5399" kern="1200">
        <a:solidFill>
          <a:schemeClr val="tx1"/>
        </a:solidFill>
        <a:latin typeface="+mn-lt"/>
        <a:ea typeface="+mn-ea"/>
        <a:cs typeface="+mn-cs"/>
      </a:defRPr>
    </a:lvl6pPr>
    <a:lvl7pPr marL="12343028" algn="l" defTabSz="4114343" rtl="0" eaLnBrk="1" latinLnBrk="0" hangingPunct="1">
      <a:defRPr sz="5399" kern="1200">
        <a:solidFill>
          <a:schemeClr val="tx1"/>
        </a:solidFill>
        <a:latin typeface="+mn-lt"/>
        <a:ea typeface="+mn-ea"/>
        <a:cs typeface="+mn-cs"/>
      </a:defRPr>
    </a:lvl7pPr>
    <a:lvl8pPr marL="14400200" algn="l" defTabSz="4114343" rtl="0" eaLnBrk="1" latinLnBrk="0" hangingPunct="1">
      <a:defRPr sz="5399" kern="1200">
        <a:solidFill>
          <a:schemeClr val="tx1"/>
        </a:solidFill>
        <a:latin typeface="+mn-lt"/>
        <a:ea typeface="+mn-ea"/>
        <a:cs typeface="+mn-cs"/>
      </a:defRPr>
    </a:lvl8pPr>
    <a:lvl9pPr marL="16457371" algn="l" defTabSz="4114343" rtl="0" eaLnBrk="1" latinLnBrk="0" hangingPunct="1">
      <a:defRPr sz="53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Title 247"/>
          <p:cNvSpPr>
            <a:spLocks noGrp="1"/>
          </p:cNvSpPr>
          <p:nvPr userDrawn="1">
            <p:ph type="title" hasCustomPrompt="1"/>
          </p:nvPr>
        </p:nvSpPr>
        <p:spPr>
          <a:xfrm>
            <a:off x="15336310" y="2241676"/>
            <a:ext cx="11852093" cy="3370311"/>
          </a:xfrm>
        </p:spPr>
        <p:txBody>
          <a:bodyPr lIns="0" tIns="0" rIns="0" bIns="0">
            <a:noAutofit/>
          </a:bodyPr>
          <a:lstStyle>
            <a:lvl1pPr algn="r">
              <a:defRPr sz="13018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INFOGRAPHIC</a:t>
            </a:r>
            <a:br>
              <a:rPr lang="en-US" dirty="0"/>
            </a:br>
            <a:r>
              <a:rPr lang="en-US" dirty="0"/>
              <a:t>ELEMENTS:</a:t>
            </a:r>
          </a:p>
        </p:txBody>
      </p:sp>
      <p:sp>
        <p:nvSpPr>
          <p:cNvPr id="254" name="Text Placeholder 253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1846825" y="5707768"/>
            <a:ext cx="5293411" cy="1554642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9239" i="1">
                <a:solidFill>
                  <a:schemeClr val="accent1"/>
                </a:solidFill>
              </a:defRPr>
            </a:lvl1pPr>
            <a:lvl2pPr marL="1440009" indent="0" algn="r">
              <a:buNone/>
              <a:defRPr sz="9239">
                <a:solidFill>
                  <a:schemeClr val="bg2"/>
                </a:solidFill>
              </a:defRPr>
            </a:lvl2pPr>
            <a:lvl3pPr marL="2880017" indent="0" algn="r">
              <a:buNone/>
              <a:defRPr sz="9239">
                <a:solidFill>
                  <a:schemeClr val="bg2"/>
                </a:solidFill>
              </a:defRPr>
            </a:lvl3pPr>
            <a:lvl4pPr marL="4320026" indent="0" algn="r">
              <a:buNone/>
              <a:defRPr sz="9239">
                <a:solidFill>
                  <a:schemeClr val="bg2"/>
                </a:solidFill>
              </a:defRPr>
            </a:lvl4pPr>
            <a:lvl5pPr marL="5760034" indent="0" algn="r">
              <a:buNone/>
              <a:defRPr sz="9239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People</a:t>
            </a:r>
          </a:p>
        </p:txBody>
      </p:sp>
      <p:sp>
        <p:nvSpPr>
          <p:cNvPr id="251" name="Rectangle 165">
            <a:extLst>
              <a:ext uri="{FF2B5EF4-FFF2-40B4-BE49-F238E27FC236}">
                <a16:creationId xmlns:a16="http://schemas.microsoft.com/office/drawing/2014/main" id="{E4477FDC-CE26-44E3-A53A-2737491BD50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33585498"/>
            <a:ext cx="28800425" cy="9615142"/>
          </a:xfrm>
          <a:prstGeom prst="rect">
            <a:avLst/>
          </a:prstGeom>
          <a:solidFill>
            <a:srgbClr val="99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4006" tIns="192003" rIns="384006" bIns="192003" numCol="1" anchor="t" anchorCtr="0" compatLnSpc="1">
            <a:prstTxWarp prst="textNoShape">
              <a:avLst/>
            </a:prstTxWarp>
          </a:bodyPr>
          <a:lstStyle/>
          <a:p>
            <a:endParaRPr lang="en-US" sz="34012"/>
          </a:p>
        </p:txBody>
      </p:sp>
    </p:spTree>
    <p:extLst>
      <p:ext uri="{BB962C8B-B14F-4D97-AF65-F5344CB8AC3E}">
        <p14:creationId xmlns:p14="http://schemas.microsoft.com/office/powerpoint/2010/main" val="4160577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46" userDrawn="1">
          <p15:clr>
            <a:srgbClr val="FBAE40"/>
          </p15:clr>
        </p15:guide>
        <p15:guide id="2" pos="9071" userDrawn="1">
          <p15:clr>
            <a:srgbClr val="FBAE40"/>
          </p15:clr>
        </p15:guide>
        <p15:guide id="3" pos="689" userDrawn="1">
          <p15:clr>
            <a:srgbClr val="FBAE40"/>
          </p15:clr>
        </p15:guide>
        <p15:guide id="4" pos="17453" userDrawn="1">
          <p15:clr>
            <a:srgbClr val="FBAE40"/>
          </p15:clr>
        </p15:guide>
        <p15:guide id="12" orient="horz" pos="26145" userDrawn="1">
          <p15:clr>
            <a:srgbClr val="FBAE40"/>
          </p15:clr>
        </p15:guide>
        <p15:guide id="13" orient="horz" pos="3855" userDrawn="1">
          <p15:clr>
            <a:srgbClr val="FBAE40"/>
          </p15:clr>
        </p15:guide>
        <p15:guide id="14" orient="horz" pos="18109" userDrawn="1">
          <p15:clr>
            <a:srgbClr val="FBAE40"/>
          </p15:clr>
        </p15:guide>
        <p15:guide id="15" pos="669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0033" y="2300049"/>
            <a:ext cx="24840367" cy="8350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0033" y="11500171"/>
            <a:ext cx="24840367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80031" y="40040606"/>
            <a:ext cx="6480096" cy="2300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noProof="0"/>
              <a:t>MM.DD.20XX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540145" y="40040606"/>
            <a:ext cx="9720143" cy="2300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340302" y="40040606"/>
            <a:ext cx="6480096" cy="2300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5BE66-B004-4B62-93B5-6C3A07EE5DEC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2744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2880017" rtl="0" eaLnBrk="1" latinLnBrk="0" hangingPunct="1">
        <a:lnSpc>
          <a:spcPct val="90000"/>
        </a:lnSpc>
        <a:spcBef>
          <a:spcPct val="0"/>
        </a:spcBef>
        <a:buNone/>
        <a:defRPr sz="138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0004" indent="-720004" algn="l" defTabSz="2880017" rtl="0" eaLnBrk="1" latinLnBrk="0" hangingPunct="1">
        <a:lnSpc>
          <a:spcPct val="90000"/>
        </a:lnSpc>
        <a:spcBef>
          <a:spcPts val="3150"/>
        </a:spcBef>
        <a:buFont typeface="Arial" panose="020B0604020202020204" pitchFamily="34" charset="0"/>
        <a:buChar char="•"/>
        <a:defRPr sz="8819" kern="1200">
          <a:solidFill>
            <a:schemeClr val="tx1"/>
          </a:solidFill>
          <a:latin typeface="+mn-lt"/>
          <a:ea typeface="+mn-ea"/>
          <a:cs typeface="+mn-cs"/>
        </a:defRPr>
      </a:lvl1pPr>
      <a:lvl2pPr marL="2160013" indent="-720004" algn="l" defTabSz="2880017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2pPr>
      <a:lvl3pPr marL="3600021" indent="-720004" algn="l" defTabSz="2880017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6299" kern="1200">
          <a:solidFill>
            <a:schemeClr val="tx1"/>
          </a:solidFill>
          <a:latin typeface="+mn-lt"/>
          <a:ea typeface="+mn-ea"/>
          <a:cs typeface="+mn-cs"/>
        </a:defRPr>
      </a:lvl3pPr>
      <a:lvl4pPr marL="5040030" indent="-720004" algn="l" defTabSz="2880017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6480038" indent="-720004" algn="l" defTabSz="2880017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920047" indent="-720004" algn="l" defTabSz="2880017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9360056" indent="-720004" algn="l" defTabSz="2880017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800064" indent="-720004" algn="l" defTabSz="2880017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2240073" indent="-720004" algn="l" defTabSz="2880017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80017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1pPr>
      <a:lvl2pPr marL="1440009" algn="l" defTabSz="2880017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2pPr>
      <a:lvl3pPr marL="2880017" algn="l" defTabSz="2880017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3pPr>
      <a:lvl4pPr marL="4320026" algn="l" defTabSz="2880017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5760034" algn="l" defTabSz="2880017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200043" algn="l" defTabSz="2880017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8640051" algn="l" defTabSz="2880017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080060" algn="l" defTabSz="2880017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1520068" algn="l" defTabSz="2880017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Picture 214">
            <a:extLst>
              <a:ext uri="{FF2B5EF4-FFF2-40B4-BE49-F238E27FC236}">
                <a16:creationId xmlns:a16="http://schemas.microsoft.com/office/drawing/2014/main" id="{5D04707E-3F55-2A3E-DB8B-0C2322E953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"/>
            <a:ext cx="28800425" cy="4319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709946"/>
      </p:ext>
    </p:extLst>
  </p:cSld>
  <p:clrMapOvr>
    <a:masterClrMapping/>
  </p:clrMapOvr>
</p:sld>
</file>

<file path=ppt/theme/theme1.xml><?xml version="1.0" encoding="utf-8"?>
<a:theme xmlns:a="http://schemas.openxmlformats.org/drawingml/2006/main" name="Infographic People">
  <a:themeElements>
    <a:clrScheme name="Custom 1">
      <a:dk1>
        <a:srgbClr val="999999"/>
      </a:dk1>
      <a:lt1>
        <a:srgbClr val="FFFFFF"/>
      </a:lt1>
      <a:dk2>
        <a:srgbClr val="000000"/>
      </a:dk2>
      <a:lt2>
        <a:srgbClr val="C1272D"/>
      </a:lt2>
      <a:accent1>
        <a:srgbClr val="F8682C"/>
      </a:accent1>
      <a:accent2>
        <a:srgbClr val="FFC300"/>
      </a:accent2>
      <a:accent3>
        <a:srgbClr val="91C300"/>
      </a:accent3>
      <a:accent4>
        <a:srgbClr val="00B4F1"/>
      </a:accent4>
      <a:accent5>
        <a:srgbClr val="E6E6E6"/>
      </a:accent5>
      <a:accent6>
        <a:srgbClr val="007E59"/>
      </a:accent6>
      <a:hlink>
        <a:srgbClr val="29ABE2"/>
      </a:hlink>
      <a:folHlink>
        <a:srgbClr val="29ABE2"/>
      </a:folHlink>
    </a:clrScheme>
    <a:fontScheme name="Custom 1">
      <a:majorFont>
        <a:latin typeface="Century Gothic"/>
        <a:ea typeface=""/>
        <a:cs typeface=""/>
      </a:majorFont>
      <a:minorFont>
        <a:latin typeface="Times New Roman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>
            <a:solidFill>
              <a:schemeClr val="accent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00006817_win32_fixed" id="{BCDD521F-B450-4883-A2C6-0E19979DA975}" vid="{6C1C7B58-8364-4F50-A987-3ECAA8D9C1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BE685CD-1580-4ECC-8E1A-DCB5E1745E0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1404BE95-76C5-49B8-9119-358894A0ED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8FA57C-6A70-4935-8449-AF08ABFF72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People images</Template>
  <TotalTime>31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Century Gothic</vt:lpstr>
      <vt:lpstr>Times New Roman</vt:lpstr>
      <vt:lpstr>Infographic People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Marosee Leemoh (มะรอซี ลีเมาะ)</dc:creator>
  <cp:lastModifiedBy>Marosee Leemoh (มะรอซี ลีเมาะ)</cp:lastModifiedBy>
  <cp:revision>1</cp:revision>
  <dcterms:created xsi:type="dcterms:W3CDTF">2026-07-13T04:32:07Z</dcterms:created>
  <dcterms:modified xsi:type="dcterms:W3CDTF">2026-07-13T05:03:26Z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